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4"/>
  </p:notesMasterIdLst>
  <p:handoutMasterIdLst>
    <p:handoutMasterId r:id="rId95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7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9" r:id="rId72"/>
    <p:sldId id="328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529730-B5EC-4CDE-9664-50A68EBAEC4D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80"/>
            <p14:sldId id="281"/>
            <p14:sldId id="279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9"/>
            <p14:sldId id="328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</p14:sldIdLst>
        </p14:section>
        <p14:section name="Add-Ons" id="{6BE3538A-4AAA-4B90-9664-E0A6CE56BA57}">
          <p14:sldIdLst>
            <p14:sldId id="347"/>
            <p14:sldId id="348"/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70" autoAdjust="0"/>
  </p:normalViewPr>
  <p:slideViewPr>
    <p:cSldViewPr showGuides="1">
      <p:cViewPr varScale="1">
        <p:scale>
          <a:sx n="107" d="100"/>
          <a:sy n="107" d="100"/>
        </p:scale>
        <p:origin x="672" y="102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12/24/2023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12/24/2023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154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50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63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831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65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02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84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98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2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1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39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86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42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349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55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15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98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73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01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7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18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73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532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52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218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81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75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723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573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4399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92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60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630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208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687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334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80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8220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1106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686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798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4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369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7887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3977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958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389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473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5328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3941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4506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612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9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7843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907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6351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034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740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8995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9712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993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434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687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36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365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817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8523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128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19223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334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828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966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83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2243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209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3794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8388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07797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42654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4290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35601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92921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60195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817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57146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22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3265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209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/>
          <a:lstStyle/>
          <a:p>
            <a:fld id="{3E0FA9E5-6744-4841-888F-9E7CC0C2B7EC}" type="datetimeFigureOut">
              <a:rPr lang="en-US" smtClean="0"/>
              <a:t>12/24/2023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12/24/2023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12/24/2023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12/24/2023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12/24/2023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12/24/2023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12/24/2023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12/24/2023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12/24/2023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12/24/2023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12/24/2023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yasenstar/python_with_offic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yasenstar/python_with_offic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yasenstar/python_with_offic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yasenstar/python_with_offic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github.com/yasenstar/python_with_office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github.com/yasenstar/python_with_office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github.com/yasenstar/python_with_office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Opening </a:t>
            </a:r>
            <a:r>
              <a:rPr lang="en-US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and Introduction</a:t>
            </a:r>
          </a:p>
          <a:p>
            <a:endParaRPr lang="en-US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548" y="804043"/>
            <a:ext cx="2952328" cy="4302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765820" y="5516156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Public Methods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 Operators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公共方法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运算符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7AE7A1-FECD-88CA-1398-A1B5FCD4D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63" y="416386"/>
            <a:ext cx="4099883" cy="514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105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Traverse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 Comprehensions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遍历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推导式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A29FB-74EC-7512-7021-E2AAB67D5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996418"/>
            <a:ext cx="5682731" cy="4103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540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6D691-610A-FD83-2613-59599D853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980728"/>
            <a:ext cx="5029202" cy="3889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63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85BF0-B0AD-89E6-E52D-39B23E7DC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692696"/>
            <a:ext cx="5565639" cy="4768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69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Function Basics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函数基本知识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B5387-6A2F-8E06-9916-F44F2B420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914" y="1790700"/>
            <a:ext cx="6146310" cy="3681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5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Packing &amp; Unpacking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组包与解包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9D7C05-2C4F-9552-DD0E-11F2D5EBF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267" y="1169288"/>
            <a:ext cx="5973438" cy="429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451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Variable Scope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Lambda Function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变量作用域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匿名函数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27B82-226B-9C4F-89C6-EE244DF2B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058" y="694066"/>
            <a:ext cx="5559969" cy="491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964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(4.1)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(4.1)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7430BF-8FA6-2161-2501-1DE336A84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189857"/>
            <a:ext cx="5251971" cy="427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459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4.2 Private Property/Method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私有属性和私有方法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9AC26-C283-0BC2-7D16-7C8C5EFD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907" y="908720"/>
            <a:ext cx="5544188" cy="446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02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4.3 Magic Methods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魔法方法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68D304-8A98-FBD8-C675-3F73B175A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569633"/>
            <a:ext cx="5708467" cy="3803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73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Numeric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数字类型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615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Inheritance, Polymorphism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继承和多态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F4691F-0A9F-103C-CE22-4DBDBDB7B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725305"/>
            <a:ext cx="5551408" cy="3736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98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Class &amp; Static Method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类方法与静态方法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A31865-351E-85E6-A184-9C6ACCD79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406727"/>
            <a:ext cx="5251776" cy="3993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224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Program Exceptions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程序异常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A918F3-3DB0-2784-5BB2-A5D055C9C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396" y="1858440"/>
            <a:ext cx="5861779" cy="3720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91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File input/output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文件读写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EE15D0-3BDF-A4B2-3CD1-F3BC57007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966004"/>
            <a:ext cx="5801841" cy="4584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68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Modules and Packages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模块和包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7DDD71-BE45-B133-1B94-3F08329D6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90700"/>
            <a:ext cx="5544618" cy="3447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91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Common Used Modules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常用模块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76D0C-CB8F-5AAF-3FE8-4949AFA11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474" y="1707656"/>
            <a:ext cx="5694925" cy="359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18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5C146-09E3-A1FF-3ED9-2BAA1573F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78219"/>
            <a:ext cx="5909398" cy="3221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52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6.3.1, 6.3.2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95635B-FB5B-7080-010C-07C635F4E59D}"/>
              </a:ext>
            </a:extLst>
          </p:cNvPr>
          <p:cNvSpPr/>
          <p:nvPr/>
        </p:nvSpPr>
        <p:spPr>
          <a:xfrm>
            <a:off x="8254652" y="1916832"/>
            <a:ext cx="3384377" cy="18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6.3.3, 6.3.4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9F8F01-88B4-8737-6E40-585AEC0F3D09}"/>
              </a:ext>
            </a:extLst>
          </p:cNvPr>
          <p:cNvSpPr/>
          <p:nvPr/>
        </p:nvSpPr>
        <p:spPr>
          <a:xfrm>
            <a:off x="8254652" y="2348880"/>
            <a:ext cx="3384377" cy="2088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 6.3.5~6.3.7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8254652" y="4365104"/>
            <a:ext cx="3384377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0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String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字符串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24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2276872"/>
            <a:ext cx="2550617" cy="771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8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3048001"/>
            <a:ext cx="2550617" cy="236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Merge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合并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96630" y="3048000"/>
            <a:ext cx="2550617" cy="66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5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Insert 6.5.3 Move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插入数据与移动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866720" y="3645024"/>
            <a:ext cx="2700300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7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7AE5B-1851-864D-A653-A931C2778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68760"/>
            <a:ext cx="5566738" cy="432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Excel Formulas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使用公式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3058290"/>
            <a:ext cx="4248473" cy="946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83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Font, Dimension &amp; Alignment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设置样式：字体，尺寸，对齐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3058290"/>
            <a:ext cx="4248472" cy="12348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4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Border, Fill &amp; Gradient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设置样式：边框，填充，渐变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4293096"/>
            <a:ext cx="4248472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D3FEF6-2312-5724-25FB-A35E9839E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943" y="1358454"/>
            <a:ext cx="5602117" cy="372673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Filtering and Sorting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过滤和排序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3704332"/>
            <a:ext cx="3456385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75FD6C-EF1A-9789-CC77-A4C17199C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20" y="1183511"/>
            <a:ext cx="5902827" cy="4333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Insert Chart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4005064"/>
            <a:ext cx="3528392" cy="491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8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DCAFFB-D9B0-80D8-75CA-F9A74B1F7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396" y="1658043"/>
            <a:ext cx="6034654" cy="3886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Read-Only, Write-Only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只读只写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4293096"/>
            <a:ext cx="4522486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9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List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列表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36F6B9-1C93-C81E-AD71-A606C9991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2" y="719213"/>
            <a:ext cx="5853012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805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363DD2-C60E-BA76-0AB4-A21E400A2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184339"/>
            <a:ext cx="5991002" cy="4396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Security Protection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加密保护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3861048"/>
            <a:ext cx="4522486" cy="1338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49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xls to xlsx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</a:t>
            </a:r>
            <a:r>
              <a:rPr 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xlsx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6BF8A-4050-E044-3916-2A8D56304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786" y="938406"/>
            <a:ext cx="5670401" cy="46394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9478788" y="4293096"/>
            <a:ext cx="250626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1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6DA5E8-D28F-BB8F-5386-3899AF271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417" y="1134988"/>
            <a:ext cx="6000867" cy="4454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Open and Save docx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打开和保存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1430660"/>
            <a:ext cx="4464496" cy="1494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5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B1EF13-8A7F-B522-3A73-C1140116F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380" y="888749"/>
            <a:ext cx="4917616" cy="4807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to docx co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verting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转换为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42684" y="1772816"/>
            <a:ext cx="273630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33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work with paragraph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段落操作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A61EF-AA26-4FA8-F762-F5A40ABB5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53125"/>
            <a:ext cx="5784596" cy="3371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2746648"/>
            <a:ext cx="4248473" cy="898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8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33B15D-61DB-475F-6147-8254831BF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29598"/>
            <a:ext cx="5780896" cy="4359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2348880"/>
            <a:ext cx="4464495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0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AD7374-A986-79CD-3ACB-D8F86FF9E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083" y="1163063"/>
            <a:ext cx="5782988" cy="429309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4005064"/>
            <a:ext cx="4464495" cy="1194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5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7667A6-DC96-21EF-32C7-D7F2C7291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24" y="581593"/>
            <a:ext cx="6121571" cy="5042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2149304"/>
            <a:ext cx="4464495" cy="1567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67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- 1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6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- 2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1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Tuple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元组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378EA-5F4D-2102-F243-0CBD94FC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1161365"/>
            <a:ext cx="5876726" cy="477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50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2BC6C5-565B-030D-9A3B-A9B83DCEC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436" y="533400"/>
            <a:ext cx="5004967" cy="5075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348880"/>
            <a:ext cx="3384376" cy="1944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3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B08DBD2-AE19-449D-89F6-05016E9CF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8" y="693564"/>
            <a:ext cx="5630391" cy="4895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Use Title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使用标题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4" y="3212976"/>
            <a:ext cx="3888431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14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8702CA-8A3A-14B1-64FA-90B5B7190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Pictures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924944"/>
            <a:ext cx="280831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7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3212976"/>
            <a:ext cx="2808312" cy="936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3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4077072"/>
            <a:ext cx="2808312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3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2615952"/>
            <a:ext cx="4740667" cy="1389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005064"/>
            <a:ext cx="4740667" cy="802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69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725144"/>
            <a:ext cx="4740667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7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2858615"/>
            <a:ext cx="4740667" cy="1002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6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3861048"/>
            <a:ext cx="4740667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0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Dictionary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字典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93969-D0FA-B2A3-E5C0-CBBEA19C7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3" y="1488151"/>
            <a:ext cx="5904656" cy="4019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713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581128"/>
            <a:ext cx="4740667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4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4B1231-1F53-8F9E-463F-14C0F228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60331"/>
            <a:ext cx="5741226" cy="459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1772816"/>
            <a:ext cx="4176465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240A32-1026-B024-BE2C-A4B18290F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698" y="1355416"/>
            <a:ext cx="5698572" cy="394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2132856"/>
            <a:ext cx="4320481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7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DAF038-5211-E743-3022-4727E3C58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35623"/>
            <a:ext cx="5851748" cy="4565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Work with Presentation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操作幻灯片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060848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9CC9B4-CA7E-6CBE-3EFE-6409EAD7E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89" y="1009744"/>
            <a:ext cx="5434840" cy="4579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Use Shapes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使用形状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276872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8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BA0EC8-8F5A-E7BD-F4EA-457227A0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634" y="1392613"/>
            <a:ext cx="5983442" cy="420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Use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Placeholders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使用占位符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996952"/>
            <a:ext cx="4248472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9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59EDFC-FEB7-5E34-527F-2FC50EAA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566" y="1096258"/>
            <a:ext cx="5636494" cy="4365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62564" y="2636912"/>
            <a:ext cx="4464496" cy="129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8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FBF3A0-1BB5-E0E1-CC1B-1987469D6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747153"/>
            <a:ext cx="5876767" cy="4869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40" y="2852936"/>
            <a:ext cx="4680520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1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4" y="3501008"/>
            <a:ext cx="410445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2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3789040"/>
            <a:ext cx="4392488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6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Set and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集合和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8EDCE5-A0E3-1F19-49F0-84B94B50E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069" y="1437662"/>
            <a:ext cx="5971155" cy="398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249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4653136"/>
            <a:ext cx="439248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(4)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4653136"/>
            <a:ext cx="439248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75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13DC08E-9B75-E457-27C3-04FF542E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2852936"/>
            <a:ext cx="4536504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9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3356992"/>
            <a:ext cx="453650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0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3573016"/>
            <a:ext cx="4536504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3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(4)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293096"/>
            <a:ext cx="453650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32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(5)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797152"/>
            <a:ext cx="4536504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2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890573-3E37-851F-EA2C-6AED157D9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919163"/>
            <a:ext cx="5976664" cy="4670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8.10 Add Pictures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437112"/>
            <a:ext cx="4536504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7A6CC7-6C47-1A89-DE1A-795EA8E37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8" y="1110187"/>
            <a:ext cx="5591646" cy="444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9.1/9.2 Open and Save PDF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9.1/9.2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37584" y="2132856"/>
            <a:ext cx="4536504" cy="1440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71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A3D9908-29F0-D9B7-9992-5F5F97F99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220" y="1085213"/>
            <a:ext cx="5501809" cy="4592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9.3 Work with PDF Pages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06580" y="1844824"/>
            <a:ext cx="4367508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9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Changeable &amp; Non-Changeable Data Types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可变与不可变类型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07E1FD-E2AC-4A24-9C9F-CA05054D4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836712"/>
            <a:ext cx="5649460" cy="453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59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3BCA8D-93AC-7119-690B-C014AAB5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7" y="882933"/>
            <a:ext cx="5482963" cy="47063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Modify PDF – (1) Rotate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改变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– (1)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旋转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96" y="3048001"/>
            <a:ext cx="4367508" cy="525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31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3BCA8D-93AC-7119-690B-C014AAB5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7" y="882933"/>
            <a:ext cx="5482963" cy="47063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Modify PDF – (2) Zoom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改变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– (2)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缩放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96" y="3573016"/>
            <a:ext cx="4367508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3BCA8D-93AC-7119-690B-C014AAB5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7" y="882933"/>
            <a:ext cx="5482963" cy="47063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Modify PDF – (3) Crop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改变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– (3)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裁剪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96" y="4437112"/>
            <a:ext cx="436750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1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F82D0F-03B9-24C5-60E2-D116572F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18849"/>
            <a:ext cx="6036812" cy="458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9.5 Retrieve Content – (1) Text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提取内容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(1)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文本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8356996" y="2746648"/>
            <a:ext cx="3689100" cy="754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44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F82D0F-03B9-24C5-60E2-D116572F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18849"/>
            <a:ext cx="6036812" cy="458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33772" y="3403600"/>
            <a:ext cx="5760640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9.5 Retrieve Content – (2)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Image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提取内容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(2)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图片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8356996" y="3501008"/>
            <a:ext cx="3689100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01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1E18636-7793-DBC9-4D9F-0486B9FC3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963613"/>
            <a:ext cx="6036812" cy="4524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33772" y="3403600"/>
            <a:ext cx="5760640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9.6 Add Watermark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添加水印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3789040"/>
            <a:ext cx="3689100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70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19EA71-8D26-5D0A-5791-A9F79B73A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934875"/>
            <a:ext cx="5912768" cy="458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33772" y="3403600"/>
            <a:ext cx="5760640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9.7 Read/Write Metadata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读写元数据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57274" y="3429000"/>
            <a:ext cx="4397777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9F3ED43-A4B8-1E61-B72B-FBE108FF5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20" y="1317625"/>
            <a:ext cx="5839941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33772" y="3403600"/>
            <a:ext cx="5760640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9.8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Encryption/Decryption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9.8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文档的加密与解密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57274" y="4221088"/>
            <a:ext cx="4621093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90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A68DE3-E40A-E4A7-20BA-F92AB81EF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148893"/>
            <a:ext cx="5684530" cy="4380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33772" y="3403600"/>
            <a:ext cx="5760640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9.9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Converting (1)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9.9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文档转换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57274" y="4005064"/>
            <a:ext cx="4621093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35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A68DE3-E40A-E4A7-20BA-F92AB81EF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148893"/>
            <a:ext cx="5684530" cy="4380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33772" y="3403600"/>
            <a:ext cx="5760640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9.9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Converting (2)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9.9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文档转换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57274" y="5013176"/>
            <a:ext cx="4621093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8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Copy – Light &amp; Deep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浅拷贝和深拷贝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8B451-C5EA-C9B3-32A0-18E9437B1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67" y="602126"/>
            <a:ext cx="5727600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18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两个</a:t>
            </a:r>
            <a:r>
              <a:rPr 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PDF 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文件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进行横向合并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90" y="1471374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388803" y="5986046"/>
            <a:ext cx="463069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en-US" dirty="0">
                <a:hlinkClick r:id="rId4"/>
              </a:rPr>
              <a:t>https://github.com/yasenstar/python_with</a:t>
            </a:r>
            <a:r>
              <a:rPr lang="en-US">
                <a:hlinkClick r:id="rId4"/>
              </a:rPr>
              <a:t>_office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430856"/>
            <a:ext cx="463069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dirty="0">
                <a:hlinkClick r:id="rId5"/>
              </a:rPr>
              <a:t>https://gitee.com/yasenstar/python_with_office</a:t>
            </a: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19120D-D7CD-BF93-C428-3D9E76895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822" y="3154257"/>
            <a:ext cx="4333875" cy="2066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AE333A-E83C-F464-4BD8-71DF3C21F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6314" y="1471374"/>
            <a:ext cx="2842048" cy="2123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5C7CF9-465B-D941-658C-0CD870EC2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2966" y="1471374"/>
            <a:ext cx="2842048" cy="2123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917C4F-9D5F-3A08-56D5-AE932C3F64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5560" y="4254693"/>
            <a:ext cx="5430675" cy="2084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FF5E7A94-CF52-DBF7-3941-6DDA9462F62B}"/>
              </a:ext>
            </a:extLst>
          </p:cNvPr>
          <p:cNvSpPr/>
          <p:nvPr/>
        </p:nvSpPr>
        <p:spPr>
          <a:xfrm>
            <a:off x="7953285" y="3647448"/>
            <a:ext cx="1835223" cy="607245"/>
          </a:xfrm>
          <a:prstGeom prst="down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合并</a:t>
            </a:r>
            <a:r>
              <a:rPr lang="en-US" altLang="zh-CN" b="1" dirty="0"/>
              <a:t>Merge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5C16E3-A83B-9CA1-633F-41543A7AF4B7}"/>
              </a:ext>
            </a:extLst>
          </p:cNvPr>
          <p:cNvSpPr txBox="1"/>
          <p:nvPr/>
        </p:nvSpPr>
        <p:spPr>
          <a:xfrm>
            <a:off x="6821033" y="1102042"/>
            <a:ext cx="7152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/>
              <a:t>a.pdf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848248-9A86-2314-AE32-62508C3E0147}"/>
              </a:ext>
            </a:extLst>
          </p:cNvPr>
          <p:cNvSpPr txBox="1"/>
          <p:nvPr/>
        </p:nvSpPr>
        <p:spPr>
          <a:xfrm>
            <a:off x="10056360" y="1106488"/>
            <a:ext cx="7280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/>
              <a:t>b.pdf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4B9E54-543B-9DC7-B5C8-2D3D3B0F22F7}"/>
              </a:ext>
            </a:extLst>
          </p:cNvPr>
          <p:cNvSpPr txBox="1"/>
          <p:nvPr/>
        </p:nvSpPr>
        <p:spPr>
          <a:xfrm>
            <a:off x="8352026" y="6233300"/>
            <a:ext cx="13853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/>
              <a:t>merged.pdf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CC8CEAF6-1B54-28AF-7952-A616EF805E61}"/>
              </a:ext>
            </a:extLst>
          </p:cNvPr>
          <p:cNvSpPr txBox="1">
            <a:spLocks/>
          </p:cNvSpPr>
          <p:nvPr/>
        </p:nvSpPr>
        <p:spPr bwMode="auto">
          <a:xfrm>
            <a:off x="167775" y="772300"/>
            <a:ext cx="1068259" cy="6594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090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398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FDD5B-41F2-D202-6DD0-D81833F75405}"/>
              </a:ext>
            </a:extLst>
          </p:cNvPr>
          <p:cNvSpPr/>
          <p:nvPr/>
        </p:nvSpPr>
        <p:spPr>
          <a:xfrm>
            <a:off x="3289959" y="1620744"/>
            <a:ext cx="1941759" cy="10638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D9641-A6EC-1C6B-E381-BC7B2F5D9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623681"/>
          </a:xfrm>
        </p:spPr>
        <p:txBody>
          <a:bodyPr/>
          <a:lstStyle/>
          <a:p>
            <a:r>
              <a:rPr lang="zh-CN" altLang="en-US" dirty="0"/>
              <a:t>不同的页面横向合并情况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687AE9-2223-E95A-DDF2-12AF1D221208}"/>
              </a:ext>
            </a:extLst>
          </p:cNvPr>
          <p:cNvSpPr/>
          <p:nvPr/>
        </p:nvSpPr>
        <p:spPr>
          <a:xfrm>
            <a:off x="117747" y="1936667"/>
            <a:ext cx="1224137" cy="623681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08130B-A959-1212-233A-2FB9136B615D}"/>
              </a:ext>
            </a:extLst>
          </p:cNvPr>
          <p:cNvSpPr/>
          <p:nvPr/>
        </p:nvSpPr>
        <p:spPr>
          <a:xfrm rot="16200000">
            <a:off x="1686046" y="1793878"/>
            <a:ext cx="1063890" cy="717624"/>
          </a:xfrm>
          <a:prstGeom prst="rect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lus Sign 5">
            <a:extLst>
              <a:ext uri="{FF2B5EF4-FFF2-40B4-BE49-F238E27FC236}">
                <a16:creationId xmlns:a16="http://schemas.microsoft.com/office/drawing/2014/main" id="{EDA39167-959C-7D64-61EB-05A8DDB5410C}"/>
              </a:ext>
            </a:extLst>
          </p:cNvPr>
          <p:cNvSpPr/>
          <p:nvPr/>
        </p:nvSpPr>
        <p:spPr>
          <a:xfrm>
            <a:off x="1392220" y="2046301"/>
            <a:ext cx="428448" cy="372361"/>
          </a:xfrm>
          <a:prstGeom prst="mathPlus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EAC955FA-9498-804B-5312-B9BE6F7F15DC}"/>
              </a:ext>
            </a:extLst>
          </p:cNvPr>
          <p:cNvSpPr/>
          <p:nvPr/>
        </p:nvSpPr>
        <p:spPr>
          <a:xfrm>
            <a:off x="2652990" y="2089323"/>
            <a:ext cx="399310" cy="265972"/>
          </a:xfrm>
          <a:prstGeom prst="mathEqual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A181EC-C433-268C-DFC2-F832060B981D}"/>
              </a:ext>
            </a:extLst>
          </p:cNvPr>
          <p:cNvSpPr/>
          <p:nvPr/>
        </p:nvSpPr>
        <p:spPr>
          <a:xfrm>
            <a:off x="3289959" y="2057461"/>
            <a:ext cx="1224137" cy="623681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06788F-0942-A963-D2D5-8570D276D04F}"/>
              </a:ext>
            </a:extLst>
          </p:cNvPr>
          <p:cNvSpPr/>
          <p:nvPr/>
        </p:nvSpPr>
        <p:spPr>
          <a:xfrm rot="16200000">
            <a:off x="4340962" y="1790385"/>
            <a:ext cx="1063890" cy="717624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6A5B30-0C96-5443-D90A-13DA29ED0BA7}"/>
              </a:ext>
            </a:extLst>
          </p:cNvPr>
          <p:cNvSpPr/>
          <p:nvPr/>
        </p:nvSpPr>
        <p:spPr>
          <a:xfrm>
            <a:off x="3308073" y="3416142"/>
            <a:ext cx="1435246" cy="12494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7B2B90-DCC9-90A3-579B-DF4356772DB6}"/>
              </a:ext>
            </a:extLst>
          </p:cNvPr>
          <p:cNvSpPr/>
          <p:nvPr/>
        </p:nvSpPr>
        <p:spPr>
          <a:xfrm rot="16200000">
            <a:off x="1422320" y="3678807"/>
            <a:ext cx="1217237" cy="717624"/>
          </a:xfrm>
          <a:prstGeom prst="rect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lus Sign 13">
            <a:extLst>
              <a:ext uri="{FF2B5EF4-FFF2-40B4-BE49-F238E27FC236}">
                <a16:creationId xmlns:a16="http://schemas.microsoft.com/office/drawing/2014/main" id="{20D188D8-C09F-BE25-0CAA-8FABA151BDB2}"/>
              </a:ext>
            </a:extLst>
          </p:cNvPr>
          <p:cNvSpPr/>
          <p:nvPr/>
        </p:nvSpPr>
        <p:spPr>
          <a:xfrm>
            <a:off x="1158727" y="3976676"/>
            <a:ext cx="428448" cy="372361"/>
          </a:xfrm>
          <a:prstGeom prst="mathPlus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E23FDF4E-0DEF-AE74-95F5-A7C9B8485168}"/>
              </a:ext>
            </a:extLst>
          </p:cNvPr>
          <p:cNvSpPr/>
          <p:nvPr/>
        </p:nvSpPr>
        <p:spPr>
          <a:xfrm>
            <a:off x="2548140" y="4029870"/>
            <a:ext cx="399310" cy="265972"/>
          </a:xfrm>
          <a:prstGeom prst="mathEqual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A4F39F-92A1-F0C0-45CB-20276D8A55D5}"/>
              </a:ext>
            </a:extLst>
          </p:cNvPr>
          <p:cNvSpPr/>
          <p:nvPr/>
        </p:nvSpPr>
        <p:spPr>
          <a:xfrm rot="16200000">
            <a:off x="3768402" y="3674623"/>
            <a:ext cx="1249413" cy="717624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12BE93-0F12-7699-D841-210D7262C51D}"/>
              </a:ext>
            </a:extLst>
          </p:cNvPr>
          <p:cNvSpPr/>
          <p:nvPr/>
        </p:nvSpPr>
        <p:spPr>
          <a:xfrm rot="16200000">
            <a:off x="232650" y="3755488"/>
            <a:ext cx="1063890" cy="71762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354A5E-6BD3-0C21-6DEB-5C3C420D9C6E}"/>
              </a:ext>
            </a:extLst>
          </p:cNvPr>
          <p:cNvSpPr/>
          <p:nvPr/>
        </p:nvSpPr>
        <p:spPr>
          <a:xfrm rot="16200000">
            <a:off x="3134941" y="3774799"/>
            <a:ext cx="1063890" cy="717624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ED88F1-3C37-5C9C-6854-CA2AAD2AF2DB}"/>
              </a:ext>
            </a:extLst>
          </p:cNvPr>
          <p:cNvSpPr/>
          <p:nvPr/>
        </p:nvSpPr>
        <p:spPr>
          <a:xfrm>
            <a:off x="9367769" y="1959426"/>
            <a:ext cx="2288026" cy="7217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546FE8-AA93-A19B-BDA5-1844C1F74480}"/>
              </a:ext>
            </a:extLst>
          </p:cNvPr>
          <p:cNvSpPr/>
          <p:nvPr/>
        </p:nvSpPr>
        <p:spPr>
          <a:xfrm>
            <a:off x="5990621" y="1943197"/>
            <a:ext cx="1224137" cy="623681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566139-D406-64C9-A90F-E02C38CF987D}"/>
              </a:ext>
            </a:extLst>
          </p:cNvPr>
          <p:cNvSpPr/>
          <p:nvPr/>
        </p:nvSpPr>
        <p:spPr>
          <a:xfrm>
            <a:off x="7808958" y="1851602"/>
            <a:ext cx="1063890" cy="717624"/>
          </a:xfrm>
          <a:prstGeom prst="rect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lus Sign 22">
            <a:extLst>
              <a:ext uri="{FF2B5EF4-FFF2-40B4-BE49-F238E27FC236}">
                <a16:creationId xmlns:a16="http://schemas.microsoft.com/office/drawing/2014/main" id="{64148565-BC31-61D2-5E95-CFAFAE9C61E0}"/>
              </a:ext>
            </a:extLst>
          </p:cNvPr>
          <p:cNvSpPr/>
          <p:nvPr/>
        </p:nvSpPr>
        <p:spPr>
          <a:xfrm>
            <a:off x="7297453" y="2084958"/>
            <a:ext cx="428448" cy="372361"/>
          </a:xfrm>
          <a:prstGeom prst="mathPlus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Equals 23">
            <a:extLst>
              <a:ext uri="{FF2B5EF4-FFF2-40B4-BE49-F238E27FC236}">
                <a16:creationId xmlns:a16="http://schemas.microsoft.com/office/drawing/2014/main" id="{178681A7-1458-7DAD-A426-9CF52DCF5B95}"/>
              </a:ext>
            </a:extLst>
          </p:cNvPr>
          <p:cNvSpPr/>
          <p:nvPr/>
        </p:nvSpPr>
        <p:spPr>
          <a:xfrm>
            <a:off x="8933987" y="2167920"/>
            <a:ext cx="399310" cy="265972"/>
          </a:xfrm>
          <a:prstGeom prst="mathEqual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9F713E-2CB3-A856-0C6B-63CF387D17F9}"/>
              </a:ext>
            </a:extLst>
          </p:cNvPr>
          <p:cNvSpPr/>
          <p:nvPr/>
        </p:nvSpPr>
        <p:spPr>
          <a:xfrm>
            <a:off x="9367768" y="2046668"/>
            <a:ext cx="1224137" cy="623681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29AB50-72AD-8E64-0D13-FC94A787C282}"/>
              </a:ext>
            </a:extLst>
          </p:cNvPr>
          <p:cNvSpPr/>
          <p:nvPr/>
        </p:nvSpPr>
        <p:spPr>
          <a:xfrm>
            <a:off x="10591905" y="1959426"/>
            <a:ext cx="1063890" cy="717624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A90E96-48BD-19FA-82B6-D08E8CF14811}"/>
              </a:ext>
            </a:extLst>
          </p:cNvPr>
          <p:cNvSpPr/>
          <p:nvPr/>
        </p:nvSpPr>
        <p:spPr>
          <a:xfrm>
            <a:off x="9376770" y="3601664"/>
            <a:ext cx="1790111" cy="10638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6FB3BC-645D-9FE6-FBEB-017847C39578}"/>
              </a:ext>
            </a:extLst>
          </p:cNvPr>
          <p:cNvSpPr/>
          <p:nvPr/>
        </p:nvSpPr>
        <p:spPr>
          <a:xfrm>
            <a:off x="7602077" y="3755477"/>
            <a:ext cx="1063890" cy="717624"/>
          </a:xfrm>
          <a:prstGeom prst="rect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lus Sign 28">
            <a:extLst>
              <a:ext uri="{FF2B5EF4-FFF2-40B4-BE49-F238E27FC236}">
                <a16:creationId xmlns:a16="http://schemas.microsoft.com/office/drawing/2014/main" id="{4CEFE6A1-CB52-5D6E-4407-4515388C542E}"/>
              </a:ext>
            </a:extLst>
          </p:cNvPr>
          <p:cNvSpPr/>
          <p:nvPr/>
        </p:nvSpPr>
        <p:spPr>
          <a:xfrm>
            <a:off x="7000534" y="3928109"/>
            <a:ext cx="428448" cy="372361"/>
          </a:xfrm>
          <a:prstGeom prst="mathPlus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Equals 29">
            <a:extLst>
              <a:ext uri="{FF2B5EF4-FFF2-40B4-BE49-F238E27FC236}">
                <a16:creationId xmlns:a16="http://schemas.microsoft.com/office/drawing/2014/main" id="{4320B38F-7220-A114-F74E-B0A9B3BE0AB8}"/>
              </a:ext>
            </a:extLst>
          </p:cNvPr>
          <p:cNvSpPr/>
          <p:nvPr/>
        </p:nvSpPr>
        <p:spPr>
          <a:xfrm>
            <a:off x="8872498" y="4013481"/>
            <a:ext cx="399310" cy="265972"/>
          </a:xfrm>
          <a:prstGeom prst="mathEqual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F8B8C3-6CD2-260C-1DF2-6F73201EC3B7}"/>
              </a:ext>
            </a:extLst>
          </p:cNvPr>
          <p:cNvSpPr/>
          <p:nvPr/>
        </p:nvSpPr>
        <p:spPr>
          <a:xfrm>
            <a:off x="10102992" y="3944279"/>
            <a:ext cx="1063890" cy="717624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27B9D2-404D-BACE-6B1E-354CCCAC91D4}"/>
              </a:ext>
            </a:extLst>
          </p:cNvPr>
          <p:cNvSpPr/>
          <p:nvPr/>
        </p:nvSpPr>
        <p:spPr>
          <a:xfrm rot="16200000">
            <a:off x="5867058" y="3774799"/>
            <a:ext cx="1063890" cy="71762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D03C5D-ED8F-A50F-A0BF-0C6E0DE256F0}"/>
              </a:ext>
            </a:extLst>
          </p:cNvPr>
          <p:cNvSpPr/>
          <p:nvPr/>
        </p:nvSpPr>
        <p:spPr>
          <a:xfrm rot="16200000">
            <a:off x="9208479" y="3767385"/>
            <a:ext cx="1063890" cy="717624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69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752A-BCC8-8E6E-F05F-A6E374B0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35" y="250206"/>
            <a:ext cx="1445381" cy="1066800"/>
          </a:xfrm>
        </p:spPr>
        <p:txBody>
          <a:bodyPr/>
          <a:lstStyle/>
          <a:p>
            <a:r>
              <a:rPr lang="zh-CN" altLang="en-US" dirty="0"/>
              <a:t>特定分析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C8899-25BD-ACD4-648F-B9E0CBAD5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792" y="1858558"/>
            <a:ext cx="5696345" cy="42877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822EF8-EE96-000B-F3AE-FBE2C84E398C}"/>
              </a:ext>
            </a:extLst>
          </p:cNvPr>
          <p:cNvSpPr/>
          <p:nvPr/>
        </p:nvSpPr>
        <p:spPr>
          <a:xfrm rot="16200000">
            <a:off x="2443209" y="1131270"/>
            <a:ext cx="5712643" cy="43174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9F8B64-EF6E-7250-B465-794BBCC285FF}"/>
              </a:ext>
            </a:extLst>
          </p:cNvPr>
          <p:cNvSpPr txBox="1"/>
          <p:nvPr/>
        </p:nvSpPr>
        <p:spPr>
          <a:xfrm>
            <a:off x="2523315" y="614364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6A82C-999A-2A35-1C70-7D5256B9ACDF}"/>
              </a:ext>
            </a:extLst>
          </p:cNvPr>
          <p:cNvSpPr txBox="1"/>
          <p:nvPr/>
        </p:nvSpPr>
        <p:spPr>
          <a:xfrm>
            <a:off x="7081751" y="614364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(595,0)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8E513F-5E81-B803-1CEA-445129541C48}"/>
              </a:ext>
            </a:extLst>
          </p:cNvPr>
          <p:cNvSpPr txBox="1"/>
          <p:nvPr/>
        </p:nvSpPr>
        <p:spPr>
          <a:xfrm>
            <a:off x="8542998" y="614364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(842,0)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871C6-7503-97E2-0F43-8A0A86881A61}"/>
              </a:ext>
            </a:extLst>
          </p:cNvPr>
          <p:cNvSpPr txBox="1"/>
          <p:nvPr/>
        </p:nvSpPr>
        <p:spPr>
          <a:xfrm>
            <a:off x="8435987" y="1401876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(842,595)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8A2D9-DC97-8F66-248D-92018119CE1E}"/>
              </a:ext>
            </a:extLst>
          </p:cNvPr>
          <p:cNvSpPr txBox="1"/>
          <p:nvPr/>
        </p:nvSpPr>
        <p:spPr>
          <a:xfrm>
            <a:off x="7584472" y="24902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(595,842)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0CE32B-F462-6E84-1DE5-3D650DE73EF1}"/>
              </a:ext>
            </a:extLst>
          </p:cNvPr>
          <p:cNvSpPr txBox="1"/>
          <p:nvPr/>
        </p:nvSpPr>
        <p:spPr>
          <a:xfrm>
            <a:off x="2241812" y="158654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(0,595)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69F752-D9CE-7EC4-8504-0A72295AC4B8}"/>
              </a:ext>
            </a:extLst>
          </p:cNvPr>
          <p:cNvSpPr txBox="1"/>
          <p:nvPr/>
        </p:nvSpPr>
        <p:spPr>
          <a:xfrm>
            <a:off x="2226175" y="24902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(0,842)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427BAB-D8FE-A3E0-023E-7FEC41A051AB}"/>
              </a:ext>
            </a:extLst>
          </p:cNvPr>
          <p:cNvSpPr txBox="1"/>
          <p:nvPr/>
        </p:nvSpPr>
        <p:spPr>
          <a:xfrm>
            <a:off x="4445903" y="618352"/>
            <a:ext cx="177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 MediaBox</a:t>
            </a:r>
          </a:p>
        </p:txBody>
      </p:sp>
    </p:spTree>
    <p:extLst>
      <p:ext uri="{BB962C8B-B14F-4D97-AF65-F5344CB8AC3E}">
        <p14:creationId xmlns:p14="http://schemas.microsoft.com/office/powerpoint/2010/main" val="256910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strategy presentation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strategy presentation.potx" id="{A5F13A6F-AB02-4A73-816C-34C20B6AA795}" vid="{DE7FCDCE-56F1-4731-A067-3AC58DCA2BCA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strategy slides</Template>
  <TotalTime>21380</TotalTime>
  <Words>5158</Words>
  <Application>Microsoft Office PowerPoint</Application>
  <PresentationFormat>Custom</PresentationFormat>
  <Paragraphs>738</Paragraphs>
  <Slides>92</Slides>
  <Notes>90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华文隶书</vt:lpstr>
      <vt:lpstr>ADLaM Display</vt:lpstr>
      <vt:lpstr>Arial</vt:lpstr>
      <vt:lpstr>Century Gothic</vt:lpstr>
      <vt:lpstr>Palatino Linotype</vt:lpstr>
      <vt:lpstr>Business strategy presentation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两个PDF 文件 进行横向合并</vt:lpstr>
      <vt:lpstr>不同的页面横向合并情况</vt:lpstr>
      <vt:lpstr>特定分析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Recommending a Strategy</dc:title>
  <dc:creator>Zhao Xiaoqi</dc:creator>
  <cp:lastModifiedBy>Zhao Xiaoqi</cp:lastModifiedBy>
  <cp:revision>132</cp:revision>
  <dcterms:created xsi:type="dcterms:W3CDTF">2023-10-18T15:52:23Z</dcterms:created>
  <dcterms:modified xsi:type="dcterms:W3CDTF">2023-12-24T19:52:25Z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2023-10-18T15:57:49Z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321201d3-b858-4231-9dfd-afc7d5cc0080</vt:lpwstr>
  </property>
  <property fmtid="{D5CDD505-2E9C-101B-9397-08002B2CF9AE}" pid="18" name="MSIP_Label_19540963-e559-4020-8a90-fe8a502c2801_ContentBits">
    <vt:lpwstr>0</vt:lpwstr>
  </property>
</Properties>
</file>